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9" r:id="rId2"/>
    <p:sldId id="262" r:id="rId3"/>
    <p:sldId id="260" r:id="rId4"/>
    <p:sldId id="261" r:id="rId5"/>
  </p:sldIdLst>
  <p:sldSz cx="12192000" cy="6858000"/>
  <p:notesSz cx="6858000" cy="9144000"/>
  <p:embeddedFontLst>
    <p:embeddedFont>
      <p:font typeface="Helvetica Condensed" pitchFamily="50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 Condensed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01D"/>
    <a:srgbClr val="C10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7" d="100"/>
          <a:sy n="87" d="100"/>
        </p:scale>
        <p:origin x="114" y="9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534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24C04-521F-4261-A097-F2268685537A}" type="datetimeFigureOut">
              <a:rPr lang="pt-PT" smtClean="0"/>
              <a:t>13/09/2019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7287-8935-4E25-AC38-D040390A128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04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E382-D158-4AB5-B25D-03B68C1E2362}" type="datetimeFigureOut">
              <a:rPr lang="pt-PT" smtClean="0"/>
              <a:t>13/09/2019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9EBD-7FB5-4E58-9BDD-61A240930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98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770000" y="759600"/>
            <a:ext cx="6652800" cy="394200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pt-PT" sz="4400" b="1" kern="1200" spc="-100" baseline="0" dirty="0">
                <a:solidFill>
                  <a:schemeClr val="tx2"/>
                </a:solidFill>
                <a:latin typeface="Helvetica Condensed" pitchFamily="50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pt-PT" dirty="0" smtClean="0"/>
              <a:t>Adicionar título</a:t>
            </a:r>
            <a:endParaRPr lang="pt-PT" dirty="0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70000" y="4968000"/>
            <a:ext cx="6652800" cy="360000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200" b="1" spc="-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t-PT" dirty="0" smtClean="0"/>
              <a:t>Adicionar nome</a:t>
            </a:r>
            <a:endParaRPr lang="pt-PT" dirty="0"/>
          </a:p>
        </p:txBody>
      </p:sp>
      <p:sp>
        <p:nvSpPr>
          <p:cNvPr id="13" name="Marcador de Posição do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4770000" y="5335200"/>
            <a:ext cx="6652800" cy="234000"/>
          </a:xfrm>
        </p:spPr>
        <p:txBody>
          <a:bodyPr lIns="10800" tIns="36000" rIns="0" bIns="0" anchor="t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700" b="1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t-PT" dirty="0" smtClean="0"/>
              <a:t>Adicionar afiliação</a:t>
            </a:r>
            <a:endParaRPr lang="pt-PT" dirty="0"/>
          </a:p>
        </p:txBody>
      </p:sp>
      <p:sp>
        <p:nvSpPr>
          <p:cNvPr id="14" name="Marcador de Posição do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4770000" y="5580000"/>
            <a:ext cx="6652800" cy="234000"/>
          </a:xfrm>
        </p:spPr>
        <p:txBody>
          <a:bodyPr lIns="18000" tIns="36000" rIns="0" bIns="0" anchor="t" anchorCtr="0"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b="0" spc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t-PT" dirty="0" smtClean="0"/>
              <a:t>Adicionar país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496507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200" userDrawn="1">
          <p15:clr>
            <a:srgbClr val="FBAE40"/>
          </p15:clr>
        </p15:guide>
        <p15:guide id="2" pos="3001" userDrawn="1">
          <p15:clr>
            <a:srgbClr val="FBAE40"/>
          </p15:clr>
        </p15:guide>
        <p15:guide id="3" orient="horz" pos="476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7" orient="horz" pos="3804" userDrawn="1">
          <p15:clr>
            <a:srgbClr val="FBAE40"/>
          </p15:clr>
        </p15:guide>
        <p15:guide id="9" pos="7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5999" y="0"/>
            <a:ext cx="10626051" cy="1386000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3600" b="1" spc="-100" baseline="0">
                <a:solidFill>
                  <a:schemeClr val="tx2"/>
                </a:solidFill>
              </a:defRPr>
            </a:lvl1pPr>
          </a:lstStyle>
          <a:p>
            <a:r>
              <a:rPr lang="pt-PT" dirty="0" smtClean="0"/>
              <a:t>Adicionar título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695999" y="1628776"/>
            <a:ext cx="10626051" cy="4319587"/>
          </a:xfrm>
        </p:spPr>
        <p:txBody>
          <a:bodyPr lIns="0" tIns="0" r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pt-PT" dirty="0" smtClean="0"/>
              <a:t>Adicionar texto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664000" y="6336000"/>
            <a:ext cx="342000" cy="342000"/>
          </a:xfrm>
          <a:ln w="38100">
            <a:solidFill>
              <a:schemeClr val="tx2"/>
            </a:solidFill>
            <a:miter lim="800000"/>
          </a:ln>
        </p:spPr>
        <p:txBody>
          <a:bodyPr lIns="0" tIns="0" rIns="0" bIns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fld id="{CC628348-BA27-43FF-B79E-12D6C134525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46056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32" userDrawn="1">
          <p15:clr>
            <a:srgbClr val="FBAE40"/>
          </p15:clr>
        </p15:guide>
        <p15:guide id="2" orient="horz" pos="3747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1026" userDrawn="1">
          <p15:clr>
            <a:srgbClr val="FBAE40"/>
          </p15:clr>
        </p15:guide>
        <p15:guide id="5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Obje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5999" y="0"/>
            <a:ext cx="10626051" cy="1386000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3600" b="1" spc="-100" baseline="0">
                <a:solidFill>
                  <a:schemeClr val="tx2"/>
                </a:solidFill>
              </a:defRPr>
            </a:lvl1pPr>
          </a:lstStyle>
          <a:p>
            <a:r>
              <a:rPr lang="pt-PT" dirty="0" smtClean="0"/>
              <a:t>Adicionar título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696001" y="1628776"/>
            <a:ext cx="5219024" cy="4319587"/>
          </a:xfrm>
        </p:spPr>
        <p:txBody>
          <a:bodyPr lIns="0" tIns="0" r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pt-PT" dirty="0" smtClean="0"/>
              <a:t>Adicionar texto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664000" y="6336000"/>
            <a:ext cx="342000" cy="342000"/>
          </a:xfrm>
          <a:ln w="38100">
            <a:solidFill>
              <a:schemeClr val="tx2"/>
            </a:solidFill>
            <a:miter lim="800000"/>
          </a:ln>
        </p:spPr>
        <p:txBody>
          <a:bodyPr lIns="0" tIns="0" rIns="0" bIns="0">
            <a:normAutofit/>
          </a:bodyPr>
          <a:lstStyle>
            <a:lvl1pPr algn="ctr">
              <a:defRPr sz="1400" b="1">
                <a:solidFill>
                  <a:schemeClr val="tx2"/>
                </a:solidFill>
              </a:defRPr>
            </a:lvl1pPr>
          </a:lstStyle>
          <a:p>
            <a:fld id="{CC628348-BA27-43FF-B79E-12D6C134525D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3" hasCustomPrompt="1"/>
          </p:nvPr>
        </p:nvSpPr>
        <p:spPr>
          <a:xfrm>
            <a:off x="6102050" y="1628776"/>
            <a:ext cx="5220000" cy="4319587"/>
          </a:xfrm>
        </p:spPr>
        <p:txBody>
          <a:bodyPr lIns="0" tIns="0" r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pt-PT" dirty="0" smtClean="0"/>
              <a:t>Adicionar texto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721005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132" userDrawn="1">
          <p15:clr>
            <a:srgbClr val="FBAE40"/>
          </p15:clr>
        </p15:guide>
        <p15:guide id="2" orient="horz" pos="3747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pos="438">
          <p15:clr>
            <a:srgbClr val="FBAE40"/>
          </p15:clr>
        </p15:guide>
        <p15:guide id="8" pos="3726" userDrawn="1">
          <p15:clr>
            <a:srgbClr val="FBAE40"/>
          </p15:clr>
        </p15:guide>
        <p15:guide id="9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Obje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96000" y="0"/>
            <a:ext cx="10776862" cy="1386000"/>
          </a:xfrm>
        </p:spPr>
        <p:txBody>
          <a:bodyPr wrap="square" lIns="0" tIns="0" rIns="0" bIns="0" anchor="b" anchorCtr="0">
            <a:noAutofit/>
          </a:bodyPr>
          <a:lstStyle>
            <a:lvl1pPr>
              <a:defRPr sz="3600" b="1" spc="-100" baseline="0">
                <a:solidFill>
                  <a:schemeClr val="tx2"/>
                </a:solidFill>
              </a:defRPr>
            </a:lvl1pPr>
          </a:lstStyle>
          <a:p>
            <a:r>
              <a:rPr lang="pt-PT" dirty="0" smtClean="0"/>
              <a:t>Adicionar título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695999" y="1628776"/>
            <a:ext cx="10776863" cy="4319587"/>
          </a:xfrm>
        </p:spPr>
        <p:txBody>
          <a:bodyPr lIns="0" tIns="0" r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pt-PT" dirty="0" smtClean="0"/>
              <a:t>Adicionar texto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1664000" y="6336000"/>
            <a:ext cx="342000" cy="342000"/>
          </a:xfrm>
          <a:ln w="38100">
            <a:noFill/>
            <a:miter lim="800000"/>
          </a:ln>
        </p:spPr>
        <p:txBody>
          <a:bodyPr lIns="0" tIns="0" rIns="0" bIns="0"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CC628348-BA27-43FF-B79E-12D6C134525D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85949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227" userDrawn="1">
          <p15:clr>
            <a:srgbClr val="FBAE40"/>
          </p15:clr>
        </p15:guide>
        <p15:guide id="2" orient="horz" pos="3747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Editar os estilos de texto do Modelo Global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BF5C-37E3-4B11-8FBA-E509A858A0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2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34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8" name="Marcador de Posição de Conteúdo 1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8348-BA27-43FF-B79E-12D6C134525D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15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8348-BA27-43FF-B79E-12D6C134525D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6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8348-BA27-43FF-B79E-12D6C134525D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38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etabolismo9">
  <a:themeElements>
    <a:clrScheme name="Personalizado">
      <a:dk1>
        <a:srgbClr val="D37747"/>
      </a:dk1>
      <a:lt1>
        <a:sysClr val="window" lastClr="FFFFFF"/>
      </a:lt1>
      <a:dk2>
        <a:srgbClr val="8C4646"/>
      </a:dk2>
      <a:lt2>
        <a:srgbClr val="FFFFFF"/>
      </a:lt2>
      <a:accent1>
        <a:srgbClr val="D37747"/>
      </a:accent1>
      <a:accent2>
        <a:srgbClr val="8C4646"/>
      </a:accent2>
      <a:accent3>
        <a:srgbClr val="A1952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metabolismo10">
      <a:majorFont>
        <a:latin typeface="Helvetica Condensed"/>
        <a:ea typeface=""/>
        <a:cs typeface=""/>
      </a:majorFont>
      <a:minorFont>
        <a:latin typeface="Helvetica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metabolismo9" id="{8BF8EF67-F729-44D6-AD04-0E829615513F}" vid="{7E952C66-5929-410E-9509-BC3B2CCCBED3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3</Words>
  <Application>Microsoft Office PowerPoint</Application>
  <PresentationFormat>Ecrã Panorâmico</PresentationFormat>
  <Paragraphs>3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9" baseType="lpstr">
      <vt:lpstr>Helvetica Condensed</vt:lpstr>
      <vt:lpstr>Calibri</vt:lpstr>
      <vt:lpstr>Arial</vt:lpstr>
      <vt:lpstr>Roboto Condensed</vt:lpstr>
      <vt:lpstr>smetabolismo9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Universidade do Porto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revision>1</cp:revision>
  <dcterms:created xsi:type="dcterms:W3CDTF">2017-09-14T09:41:44Z</dcterms:created>
  <dcterms:modified xsi:type="dcterms:W3CDTF">2019-09-13T12:52:44Z</dcterms:modified>
</cp:coreProperties>
</file>